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ACD5"/>
    <a:srgbClr val="2D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049" autoAdjust="0"/>
  </p:normalViewPr>
  <p:slideViewPr>
    <p:cSldViewPr snapToGrid="0">
      <p:cViewPr varScale="1">
        <p:scale>
          <a:sx n="68" d="100"/>
          <a:sy n="68" d="100"/>
        </p:scale>
        <p:origin x="12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67865-6DE5-4796-86DC-687F74677F04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3DB6C8-F213-43E3-857E-F7BDCA39C2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4136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DB6C8-F213-43E3-857E-F7BDCA39C29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6009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https://www.pexels.com/zh-tw/video/4990435/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DB6C8-F213-43E3-857E-F7BDCA39C294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428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https://www.pexels.com/zh-tw/video/8371851/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DB6C8-F213-43E3-857E-F7BDCA39C29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5745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https://www.pexels.com/zh-tw/video/8382393/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DB6C8-F213-43E3-857E-F7BDCA39C294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7957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https://www.pexels.com/zh-tw/video/3808590/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DB6C8-F213-43E3-857E-F7BDCA39C29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3955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https://www.pexels.com/zh-tw/video/18196214/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DB6C8-F213-43E3-857E-F7BDCA39C294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704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https://www.pexels.com/zh-tw/video/5493833/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DB6C8-F213-43E3-857E-F7BDCA39C294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4272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https://www.pexels.com/zh-tw/video/4098953/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3DB6C8-F213-43E3-857E-F7BDCA39C29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567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82033A-A5B6-11DF-7CF3-C5CAB6CE7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A4B1ED-8DAD-32F6-83F1-F4D3DB522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38A174B-C124-3A58-DBB8-A1840771B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3B844DD-0013-70B8-1AB3-0DD5DB74A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3F1365B-AF31-F91C-1F15-F144CA22D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0610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ED1B84-52AA-77D4-880B-660A5119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50636C2-EF57-17FD-B3DD-2660477A0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B51614-AEB1-99AB-FC82-FF4D2F354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C291AD-ECF3-41A8-B7B4-CADCFE1F0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041B26-18DE-A8DB-D2B4-83DF86F6D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6744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92437F2-0ADF-3939-01E8-B604588DBD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0AACD98-EFBD-EC3D-41D4-13E0E725A2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394D3C1-C3DE-D4A2-8823-2231AD485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BC1AA6-C12C-5D5C-0B01-B77127E6A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CAC8E24-F4AC-FFEF-935D-BB59180F9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7927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5D7F5D-0ADB-B1D2-CB6D-CAB345E05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40D6F0-E305-82EB-0890-829F96670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6020A19-8539-4E39-AF14-AF8D232B4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3F68F80-93D8-FC06-423F-3043DD3BF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05AF08-E524-40A6-5B98-13B4BB8DA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5784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F1F42F-1123-CFB3-25AD-6C5CD6FB3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289886A-3059-4061-FC86-35F54E768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3E6055-9973-F3FD-DB6C-80D66E051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92EAFC-DE58-1918-5F30-32BB98CA4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14DED4B-C3E2-7352-8314-BDD7CE526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7625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023FC0-3C30-7140-B8A0-71D52A82B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0190E1-A656-3FC9-D8CD-6FD169DE5D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55DE48C-0411-D17A-4BF3-B002A2090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CB53C1-E47A-798E-10AD-0B7E4E2E0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B0A0CB-B7D5-0C87-7F7F-AF2DE05A1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5C2BF69-708E-84EE-FB50-BDD71D036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0219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4DF997-A7AB-6FB5-9BB5-5478A90C5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884F2CB-060A-4420-DECC-85D24FB44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053B9F1-103A-FDFC-D3EA-BC63E9EA5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5B481A7-8255-4A43-C4D6-CEE42F61EA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5F8401A-FA4D-9669-BCF6-A877550BBE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1A1482E-36C0-EEA6-E517-1F169D306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78EE907-0883-27E0-F00F-F85172780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69BF134-34F8-43F4-4959-5B2A919F5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8584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659CBA-4CB8-8140-5561-97F6B6884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BD4C3BD-8813-6214-8026-664E15E54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C6469EB-BF88-8E48-77CE-ADD4FE051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0F79711-6FAF-E1DA-6F25-638F6AA9F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5359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554B1F9-7208-4365-442A-3390486DE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1AA7430-2091-0988-E1AD-6E42204A7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173530C-2C6C-F552-6768-122B53D74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9965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4C8B7F-9AE3-BB4B-6584-A3B95F400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EB04FC1-62CA-7FB1-4E4C-199437ABC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7AB305F-8020-9810-FAD0-CE32E893C5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9BDEB0A-6333-6F90-7AD0-89C1EFBB6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8F9FD75-F2B4-8593-3A4D-BF57637DE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555EBEB-90E1-79A5-A1D7-EC129D93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4504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D34DC3-7FDA-1890-2FCE-FC677A1E3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F6CAA6C-E8DE-6933-C2DF-96DF03CF3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0F5F5ED-5287-ADBC-D3B5-305382C7D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15A63E8-B3F8-F162-4391-50CCCF8FF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E51F9A6-3141-4956-1914-845E529DB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C0C905B-4DBD-96CB-E912-CF09CE35E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5823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953CC2A-8527-D211-F47B-13F5DB814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9099570-F97F-306D-B825-877E0B73A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B1C4C26-2CBB-BFAE-E369-C9A5AFD9B7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E591F-1D90-4A08-BEBB-9552D45ACD8D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923CF56-8EBF-BDAE-AAC7-01B025AEE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8F161F2-86AD-25C6-4AC1-E4054F713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887EC-0C89-4BEA-9AE1-52834055F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508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0E96B-F950-F8D6-ADA6-178BAEA21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D875CBA2-27DC-2C25-CFE2-630AB785F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7F6252D3-1D16-EC2F-6C51-FA22B346A8C4}"/>
              </a:ext>
            </a:extLst>
          </p:cNvPr>
          <p:cNvSpPr txBox="1"/>
          <p:nvPr/>
        </p:nvSpPr>
        <p:spPr>
          <a:xfrm>
            <a:off x="2659635" y="2322365"/>
            <a:ext cx="45881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7200" dirty="0">
                <a:solidFill>
                  <a:srgbClr val="BDACD5"/>
                </a:solidFill>
                <a:latin typeface="宅在家麥克筆" panose="02020300000000000000" pitchFamily="18" charset="-120"/>
                <a:ea typeface="宅在家麥克筆" panose="02020300000000000000" pitchFamily="18" charset="-120"/>
                <a:cs typeface="宅在家麥克筆" panose="02020300000000000000" pitchFamily="18" charset="-120"/>
              </a:rPr>
              <a:t>初次任務</a:t>
            </a:r>
          </a:p>
        </p:txBody>
      </p:sp>
    </p:spTree>
    <p:extLst>
      <p:ext uri="{BB962C8B-B14F-4D97-AF65-F5344CB8AC3E}">
        <p14:creationId xmlns:p14="http://schemas.microsoft.com/office/powerpoint/2010/main" val="253017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53376-93F0-3739-06D3-8B5907EED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">
            <a:hlinkClick r:id="" action="ppaction://media"/>
            <a:extLst>
              <a:ext uri="{FF2B5EF4-FFF2-40B4-BE49-F238E27FC236}">
                <a16:creationId xmlns:a16="http://schemas.microsoft.com/office/drawing/2014/main" id="{287D9073-3D10-872D-F60C-45E079EB17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3355" r="27672" b="14217"/>
          <a:stretch/>
        </p:blipFill>
        <p:spPr>
          <a:xfrm>
            <a:off x="182563" y="203199"/>
            <a:ext cx="9559748" cy="538480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7E856704-8900-BF5D-AE18-7308DA19ED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BBAD8C21-B5D7-1BCB-4EE5-F2E5CD81EA99}"/>
              </a:ext>
            </a:extLst>
          </p:cNvPr>
          <p:cNvSpPr txBox="1"/>
          <p:nvPr/>
        </p:nvSpPr>
        <p:spPr>
          <a:xfrm>
            <a:off x="740214" y="573690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>
                <a:solidFill>
                  <a:srgbClr val="BDACD5"/>
                </a:solidFill>
                <a:latin typeface="宅在家麥克筆" panose="02020300000000000000" pitchFamily="18" charset="-120"/>
                <a:ea typeface="宅在家麥克筆" panose="02020300000000000000" pitchFamily="18" charset="-120"/>
                <a:cs typeface="宅在家麥克筆" panose="02020300000000000000" pitchFamily="18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595096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F665C-3827-CBFB-B695-337031E93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">
            <a:hlinkClick r:id="" action="ppaction://media"/>
            <a:extLst>
              <a:ext uri="{FF2B5EF4-FFF2-40B4-BE49-F238E27FC236}">
                <a16:creationId xmlns:a16="http://schemas.microsoft.com/office/drawing/2014/main" id="{BFBC23E5-6E37-F52F-75BB-472B54A536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0968" t="2139" r="2358" b="4940"/>
          <a:stretch/>
        </p:blipFill>
        <p:spPr>
          <a:xfrm>
            <a:off x="185039" y="250500"/>
            <a:ext cx="9545983" cy="539394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DFAFD443-99A6-F384-5C7B-6E7548C49B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4160361B-4F44-B8E9-CF3A-BDCD182C967D}"/>
              </a:ext>
            </a:extLst>
          </p:cNvPr>
          <p:cNvSpPr txBox="1"/>
          <p:nvPr/>
        </p:nvSpPr>
        <p:spPr>
          <a:xfrm>
            <a:off x="740214" y="573690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>
                <a:solidFill>
                  <a:srgbClr val="BDACD5"/>
                </a:solidFill>
                <a:latin typeface="宅在家麥克筆" panose="02020300000000000000" pitchFamily="18" charset="-120"/>
                <a:ea typeface="宅在家麥克筆" panose="02020300000000000000" pitchFamily="18" charset="-120"/>
                <a:cs typeface="宅在家麥克筆" panose="02020300000000000000" pitchFamily="18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208124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52777-B9B2-F10C-8025-DF4670B61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3">
            <a:hlinkClick r:id="" action="ppaction://media"/>
            <a:extLst>
              <a:ext uri="{FF2B5EF4-FFF2-40B4-BE49-F238E27FC236}">
                <a16:creationId xmlns:a16="http://schemas.microsoft.com/office/drawing/2014/main" id="{BBE473A2-F115-B6CC-2A9E-990303F98C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6185" y="250500"/>
            <a:ext cx="10218615" cy="5394155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8EEB2AFE-5775-EC4A-0996-D5D1834688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F2658C2D-EAFE-F72F-6044-041464A77194}"/>
              </a:ext>
            </a:extLst>
          </p:cNvPr>
          <p:cNvSpPr txBox="1"/>
          <p:nvPr/>
        </p:nvSpPr>
        <p:spPr>
          <a:xfrm>
            <a:off x="740214" y="573690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>
                <a:solidFill>
                  <a:srgbClr val="BDACD5"/>
                </a:solidFill>
                <a:latin typeface="宅在家麥克筆" panose="02020300000000000000" pitchFamily="18" charset="-120"/>
                <a:ea typeface="宅在家麥克筆" panose="02020300000000000000" pitchFamily="18" charset="-120"/>
                <a:cs typeface="宅在家麥克筆" panose="02020300000000000000" pitchFamily="18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3919979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662FDA-6EE2-BA93-39C5-1BB2D02B8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">
            <a:hlinkClick r:id="" action="ppaction://media"/>
            <a:extLst>
              <a:ext uri="{FF2B5EF4-FFF2-40B4-BE49-F238E27FC236}">
                <a16:creationId xmlns:a16="http://schemas.microsoft.com/office/drawing/2014/main" id="{05427C85-7F65-46E0-76CB-2529E9FB03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5900" y="250500"/>
            <a:ext cx="9753600" cy="54864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4CF9CD14-F811-76A7-E099-292C2B260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146F7FC-99BF-6BFD-545A-7408D68CDDAA}"/>
              </a:ext>
            </a:extLst>
          </p:cNvPr>
          <p:cNvSpPr txBox="1"/>
          <p:nvPr/>
        </p:nvSpPr>
        <p:spPr>
          <a:xfrm>
            <a:off x="740214" y="573690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>
                <a:solidFill>
                  <a:srgbClr val="BDACD5"/>
                </a:solidFill>
                <a:latin typeface="宅在家麥克筆" panose="02020300000000000000" pitchFamily="18" charset="-120"/>
                <a:ea typeface="宅在家麥克筆" panose="02020300000000000000" pitchFamily="18" charset="-120"/>
                <a:cs typeface="宅在家麥克筆" panose="02020300000000000000" pitchFamily="18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1307455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E065F-08B1-A3CD-CF55-C82B5FD05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06E72EC8-0A07-858D-1EE0-28620A8C4C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8169" b="25836"/>
          <a:stretch/>
        </p:blipFill>
        <p:spPr>
          <a:xfrm>
            <a:off x="214489" y="290103"/>
            <a:ext cx="9384447" cy="545020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757474E6-9725-9EF9-C3D0-696687FB7E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80DA01AE-B697-7391-6C32-3CDED960F930}"/>
              </a:ext>
            </a:extLst>
          </p:cNvPr>
          <p:cNvSpPr txBox="1"/>
          <p:nvPr/>
        </p:nvSpPr>
        <p:spPr>
          <a:xfrm>
            <a:off x="740214" y="573690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>
                <a:solidFill>
                  <a:srgbClr val="BDACD5"/>
                </a:solidFill>
                <a:latin typeface="宅在家麥克筆" panose="02020300000000000000" pitchFamily="18" charset="-120"/>
                <a:ea typeface="宅在家麥克筆" panose="02020300000000000000" pitchFamily="18" charset="-120"/>
                <a:cs typeface="宅在家麥克筆" panose="02020300000000000000" pitchFamily="18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2817758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2CD43-FFCD-C466-34A2-0A37390D2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6">
            <a:hlinkClick r:id="" action="ppaction://media"/>
            <a:extLst>
              <a:ext uri="{FF2B5EF4-FFF2-40B4-BE49-F238E27FC236}">
                <a16:creationId xmlns:a16="http://schemas.microsoft.com/office/drawing/2014/main" id="{D15A65AD-8174-73C2-D306-7F06AE59C3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590" t="20677" r="-590" b="49140"/>
          <a:stretch/>
        </p:blipFill>
        <p:spPr>
          <a:xfrm>
            <a:off x="159103" y="136539"/>
            <a:ext cx="9571920" cy="5474039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BC52E14E-8CBD-BEB7-024C-F5C4631B17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5D6B0C61-00E2-5047-D47A-391DEDD3F08D}"/>
              </a:ext>
            </a:extLst>
          </p:cNvPr>
          <p:cNvSpPr txBox="1"/>
          <p:nvPr/>
        </p:nvSpPr>
        <p:spPr>
          <a:xfrm>
            <a:off x="740214" y="573690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>
                <a:solidFill>
                  <a:srgbClr val="BDACD5"/>
                </a:solidFill>
                <a:latin typeface="宅在家麥克筆" panose="02020300000000000000" pitchFamily="18" charset="-120"/>
                <a:ea typeface="宅在家麥克筆" panose="02020300000000000000" pitchFamily="18" charset="-120"/>
                <a:cs typeface="宅在家麥克筆" panose="02020300000000000000" pitchFamily="18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3554184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8B26D-5781-8463-B8C6-B6D6FB1E5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">
            <a:hlinkClick r:id="" action="ppaction://media"/>
            <a:extLst>
              <a:ext uri="{FF2B5EF4-FFF2-40B4-BE49-F238E27FC236}">
                <a16:creationId xmlns:a16="http://schemas.microsoft.com/office/drawing/2014/main" id="{2924A493-1A3E-64D9-9613-09419C7134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9" t="36984" r="119" b="32018"/>
          <a:stretch/>
        </p:blipFill>
        <p:spPr>
          <a:xfrm>
            <a:off x="186875" y="158045"/>
            <a:ext cx="9498991" cy="557885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B0210FEA-C93D-587C-DBD1-AAD083EDB6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F9D95EDC-604F-C347-3B83-CC6B8A3F544F}"/>
              </a:ext>
            </a:extLst>
          </p:cNvPr>
          <p:cNvSpPr txBox="1"/>
          <p:nvPr/>
        </p:nvSpPr>
        <p:spPr>
          <a:xfrm>
            <a:off x="740214" y="5736900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>
                <a:solidFill>
                  <a:srgbClr val="BDACD5"/>
                </a:solidFill>
                <a:latin typeface="宅在家麥克筆" panose="02020300000000000000" pitchFamily="18" charset="-120"/>
                <a:ea typeface="宅在家麥克筆" panose="02020300000000000000" pitchFamily="18" charset="-120"/>
                <a:cs typeface="宅在家麥克筆" panose="02020300000000000000" pitchFamily="18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3283585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115</Words>
  <Application>Microsoft Office PowerPoint</Application>
  <PresentationFormat>寬螢幕</PresentationFormat>
  <Paragraphs>23</Paragraphs>
  <Slides>8</Slides>
  <Notes>8</Notes>
  <HiddenSlides>0</HiddenSlides>
  <MMClips>7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宅在家麥克筆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Kiri Wu</dc:creator>
  <cp:lastModifiedBy>Kiri Wu</cp:lastModifiedBy>
  <cp:revision>69</cp:revision>
  <dcterms:created xsi:type="dcterms:W3CDTF">2024-10-22T14:23:29Z</dcterms:created>
  <dcterms:modified xsi:type="dcterms:W3CDTF">2024-10-30T15:28:56Z</dcterms:modified>
</cp:coreProperties>
</file>

<file path=docProps/thumbnail.jpeg>
</file>